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302" r:id="rId5"/>
    <p:sldId id="303" r:id="rId6"/>
    <p:sldId id="304" r:id="rId7"/>
    <p:sldId id="305" r:id="rId8"/>
    <p:sldId id="306" r:id="rId9"/>
    <p:sldId id="30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97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0295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8240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7087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61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3285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Litany of Mercy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136 &amp; Luke 6: 36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42812" y="2784547"/>
            <a:ext cx="9706377" cy="2197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O God, we thank you for your goodness,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 the wonders you have done.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made the earth and heavens,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The moon, the stars, the sun.</a:t>
            </a:r>
            <a:r>
              <a:rPr lang="en-AU" b="1" dirty="0">
                <a:solidFill>
                  <a:schemeClr val="bg1"/>
                </a:solidFill>
              </a:rPr>
              <a:t> Your mercy lasts forever.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Litany of Mercy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136 &amp; Luke 6: 36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14854"/>
            <a:ext cx="8458200" cy="16282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God, you are merciful.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60172" y="2330106"/>
            <a:ext cx="9871656" cy="2197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saved your people through the ages,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From every danger and defeat.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carried them to safety,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Through the desert and the sea.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93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14854"/>
            <a:ext cx="8458200" cy="16282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God, you are merciful.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52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60172" y="2330106"/>
            <a:ext cx="9871656" cy="2197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sent your only Son to save us,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help the blind to see,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teach us mercy and compassion,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To help us to be free.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67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14854"/>
            <a:ext cx="8458200" cy="16282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God, you are merciful.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32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60172" y="2330106"/>
            <a:ext cx="8911107" cy="2197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welcome and forgive us,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Every time we turn away.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guide us and protect us,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You help us see your face. </a:t>
            </a:r>
            <a:r>
              <a:rPr lang="en-AU" b="1" dirty="0">
                <a:solidFill>
                  <a:schemeClr val="bg1"/>
                </a:solidFill>
              </a:rPr>
              <a:t>Your mercy lasts forever.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62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95854"/>
            <a:ext cx="8458200" cy="16282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 God, you are merciful.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Help us be merciful like you.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Litany of Mercy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136 &amp; Luke 6: 36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1011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324</Words>
  <Application>Microsoft Office PowerPoint</Application>
  <PresentationFormat>Widescreen</PresentationFormat>
  <Paragraphs>42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32</cp:revision>
  <dcterms:created xsi:type="dcterms:W3CDTF">2016-02-03T06:15:21Z</dcterms:created>
  <dcterms:modified xsi:type="dcterms:W3CDTF">2016-02-03T11:21:20Z</dcterms:modified>
</cp:coreProperties>
</file>